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6" r:id="rId3"/>
    <p:sldId id="257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3" r:id="rId16"/>
    <p:sldId id="260" r:id="rId17"/>
    <p:sldId id="258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outline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EB3C83-F9FA-4CF9-BD80-7337EBFEB324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D6F8F8-74F7-468B-AD4C-0F423F178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CF3A0E-08C1-4665-A67A-3FE5BFDD46DC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62F867-9928-4B81-BD96-68160AF63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F867-9928-4B81-BD96-68160AF639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F867-9928-4B81-BD96-68160AF639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6BCD-AACE-42D0-BA11-A5E13D2BA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C276-601D-4CDE-8DAC-404D73FF8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2DCC-B0E0-4E2F-AFAB-7CBF1A32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0FBD-5DDC-4AEB-8800-32FB60D25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BA03-3F0B-4D7A-844A-CCDAC0018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9A6D-133F-4C5E-8FB1-E8CC32D18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90DF-2010-46F7-A4C7-82BE40180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FDE7-9467-485D-94AC-8EAA41A90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D494-5241-43A2-8804-3E1BE9694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EC53-4A85-499A-A369-CE2234408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385900-A6C1-43D5-B019-5DB14CD9C8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6978C-88AD-47C6-B539-05E3B69173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Good</a:t>
            </a:r>
            <a:r>
              <a:rPr lang="en-US" sz="8800" dirty="0" smtClean="0"/>
              <a:t> </a:t>
            </a:r>
            <a:r>
              <a:rPr lang="en-US" sz="8800" dirty="0" smtClean="0"/>
              <a:t>Afternoon</a:t>
            </a:r>
            <a:r>
              <a:rPr lang="en-US" sz="8800" dirty="0" smtClean="0"/>
              <a:t>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Please sign in and have a seat.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186025" y="48307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3905814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33400"/>
            <a:ext cx="385508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"/>
            <a:ext cx="4035219" cy="606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75" y="1143000"/>
            <a:ext cx="68694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oram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1713" y="1219200"/>
            <a:ext cx="17247426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Exhibition Display: Highlighting Your Art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PERSONALITY  NOT  CLUTTER</a:t>
            </a:r>
          </a:p>
          <a:p>
            <a:r>
              <a:rPr lang="en-US" dirty="0" smtClean="0"/>
              <a:t>You can include other materials in your display to give it personality…</a:t>
            </a:r>
          </a:p>
          <a:p>
            <a:pPr lvl="1"/>
            <a:r>
              <a:rPr lang="en-US" dirty="0" smtClean="0"/>
              <a:t>You could drape fabric</a:t>
            </a:r>
          </a:p>
          <a:p>
            <a:pPr lvl="1"/>
            <a:r>
              <a:rPr lang="en-US" dirty="0" smtClean="0"/>
              <a:t>Create display boxes of risers for a floor display</a:t>
            </a:r>
          </a:p>
          <a:p>
            <a:pPr lvl="1"/>
            <a:r>
              <a:rPr lang="en-US" dirty="0" smtClean="0"/>
              <a:t>Bring in furniture or props </a:t>
            </a:r>
          </a:p>
          <a:p>
            <a:r>
              <a:rPr lang="en-US" dirty="0" smtClean="0"/>
              <a:t>Since the cardboard will be one solid color, use these addition materials that you can provide to liven up your space!</a:t>
            </a:r>
          </a:p>
          <a:p>
            <a:r>
              <a:rPr lang="en-US" dirty="0" smtClean="0"/>
              <a:t>Talk to your art teacher to discuss more options as you develop your sketches and plan for your space.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REMEMBER:</a:t>
            </a:r>
            <a:r>
              <a:rPr lang="en-US" dirty="0" smtClean="0"/>
              <a:t> Develop a </a:t>
            </a:r>
            <a:r>
              <a:rPr lang="en-US" dirty="0" smtClean="0">
                <a:solidFill>
                  <a:srgbClr val="FF0000"/>
                </a:solidFill>
              </a:rPr>
              <a:t>clean, unified space </a:t>
            </a:r>
            <a:r>
              <a:rPr lang="en-US" dirty="0" smtClean="0"/>
              <a:t>to showcase your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Take measurements of your work to determine the size of the space you will need.</a:t>
            </a:r>
          </a:p>
          <a:p>
            <a:r>
              <a:rPr lang="en-US" dirty="0" smtClean="0"/>
              <a:t>Create a sketch of your display including the work to be displayed.</a:t>
            </a:r>
          </a:p>
          <a:p>
            <a:pPr lvl="3"/>
            <a:r>
              <a:rPr lang="en-US" dirty="0" smtClean="0"/>
              <a:t>This sketch will need to be checked by your teacher!!</a:t>
            </a:r>
          </a:p>
          <a:p>
            <a:r>
              <a:rPr lang="en-US" dirty="0" smtClean="0"/>
              <a:t>Your display should have a label which relates to your work…Fine Arts, Ceramics, Mixed </a:t>
            </a:r>
            <a:r>
              <a:rPr lang="en-US" dirty="0" err="1" smtClean="0"/>
              <a:t>Portfolio,etc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Inventory your work: Keep a list of the pieces and measurements for planning and accounting purposes</a:t>
            </a:r>
          </a:p>
          <a:p>
            <a:r>
              <a:rPr lang="en-US" dirty="0" smtClean="0"/>
              <a:t>Make labels for your work: Title and Class they were produced 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 (The No No’s)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/>
              <a:t>inappropriate work in or on the display…if you feel a piece is questionable please ask prior to setup.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music in the display area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candles or incense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sitting or congregating in the display areas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food or drinks are allowed in the gymnasiums…this is to protect your work, so please set a good example.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Nothing against school policies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Cumberland Valley </a:t>
            </a:r>
            <a:br>
              <a:rPr lang="en-US" sz="5400" dirty="0" smtClean="0"/>
            </a:br>
            <a:r>
              <a:rPr lang="en-US" sz="5400" dirty="0" smtClean="0"/>
              <a:t>2012 District Arts Festival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7772400" cy="150971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Senior Exhibits: </a:t>
            </a:r>
            <a:r>
              <a:rPr lang="en-US" sz="4800" dirty="0" smtClean="0"/>
              <a:t>Information, Commitment, Execution, and restrictions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Information About Your Exhibition Space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assigned a space in the dome to exhibit your work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Each exhibit is for a single artist, no groups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You</a:t>
            </a:r>
            <a:r>
              <a:rPr lang="en-US" dirty="0" smtClean="0"/>
              <a:t> are responsible for all materials that you use to design your space.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You may include props, furniture, etc. as long as you provide it from home…NO classroom furnishings</a:t>
            </a:r>
          </a:p>
          <a:p>
            <a:r>
              <a:rPr lang="en-US" dirty="0" smtClean="0"/>
              <a:t>Think about your space as an extension of your work, </a:t>
            </a:r>
            <a:r>
              <a:rPr lang="en-US" dirty="0" smtClean="0">
                <a:solidFill>
                  <a:srgbClr val="FF0000"/>
                </a:solidFill>
              </a:rPr>
              <a:t>unify</a:t>
            </a:r>
            <a:r>
              <a:rPr lang="en-US" dirty="0" smtClean="0"/>
              <a:t> the two together.</a:t>
            </a:r>
          </a:p>
          <a:p>
            <a:r>
              <a:rPr lang="en-US" dirty="0" smtClean="0"/>
              <a:t>Viewer interaction is fine…unless you would prefer otherwise (</a:t>
            </a:r>
            <a:r>
              <a:rPr lang="en-US" dirty="0" smtClean="0">
                <a:solidFill>
                  <a:srgbClr val="FF0000"/>
                </a:solidFill>
              </a:rPr>
              <a:t>Please Touch/Please DO NOT Touch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Provide viewers a place to </a:t>
            </a:r>
            <a:r>
              <a:rPr lang="en-US" dirty="0" smtClean="0">
                <a:solidFill>
                  <a:srgbClr val="FF0000"/>
                </a:solidFill>
              </a:rPr>
              <a:t>sign-in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comment</a:t>
            </a:r>
            <a:r>
              <a:rPr lang="en-US" dirty="0" smtClean="0"/>
              <a:t> on your work (a sketchbook)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Commitment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You must sign the attached </a:t>
            </a:r>
            <a:r>
              <a:rPr lang="en-US" dirty="0" smtClean="0">
                <a:solidFill>
                  <a:srgbClr val="FF0000"/>
                </a:solidFill>
              </a:rPr>
              <a:t>SENIOR DISPLAY CONTRACT</a:t>
            </a:r>
            <a:r>
              <a:rPr lang="en-US" dirty="0" smtClean="0"/>
              <a:t> in order to be eligible for a space and return it at the meeting on </a:t>
            </a:r>
            <a:r>
              <a:rPr lang="en-US" dirty="0" smtClean="0">
                <a:solidFill>
                  <a:srgbClr val="FF0000"/>
                </a:solidFill>
              </a:rPr>
              <a:t>April 18th. 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be present for the evening showing on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Thursday May 17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until 8pm.</a:t>
            </a:r>
          </a:p>
          <a:p>
            <a:endParaRPr lang="en-US" dirty="0" smtClean="0"/>
          </a:p>
          <a:p>
            <a:r>
              <a:rPr lang="en-US" dirty="0" smtClean="0"/>
              <a:t>You will need to attend all future DAF meetings as listed on your calendar  and complete your display by </a:t>
            </a:r>
            <a:r>
              <a:rPr lang="en-US" dirty="0" smtClean="0">
                <a:solidFill>
                  <a:srgbClr val="FF0000"/>
                </a:solidFill>
              </a:rPr>
              <a:t>Tuesday May 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Exhibition Display: 2 Options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HOME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SCHOOL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your own display using all of your own materials and resources.</a:t>
            </a:r>
          </a:p>
          <a:p>
            <a:r>
              <a:rPr lang="en-US" sz="2400" dirty="0" smtClean="0"/>
              <a:t>The display must fit into a 6x6 foot square area</a:t>
            </a:r>
          </a:p>
          <a:p>
            <a:r>
              <a:rPr lang="en-US" sz="2400" dirty="0" smtClean="0"/>
              <a:t>The front and back of the display must be finished and presentable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Cardboard display </a:t>
            </a:r>
          </a:p>
          <a:p>
            <a:pPr lvl="1"/>
            <a:r>
              <a:rPr lang="en-US" sz="2400" dirty="0" smtClean="0"/>
              <a:t>Square </a:t>
            </a:r>
            <a:r>
              <a:rPr lang="en-US" sz="2400" dirty="0" smtClean="0"/>
              <a:t>or </a:t>
            </a:r>
            <a:r>
              <a:rPr lang="en-US" sz="2400" dirty="0" smtClean="0"/>
              <a:t>triangular format</a:t>
            </a:r>
          </a:p>
          <a:p>
            <a:r>
              <a:rPr lang="en-US" sz="2400" dirty="0" smtClean="0"/>
              <a:t>Can be painted with a SOLID COLOR or remain natural cardboard</a:t>
            </a:r>
          </a:p>
          <a:p>
            <a:pPr lvl="1"/>
            <a:r>
              <a:rPr lang="en-US" sz="2400" dirty="0" smtClean="0"/>
              <a:t>You will need to supply the paint and painting supplies</a:t>
            </a:r>
          </a:p>
          <a:p>
            <a:r>
              <a:rPr lang="en-US" sz="2400" dirty="0" smtClean="0"/>
              <a:t>  Order 2 pieces of cardboard for your display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85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093851" cy="472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"/>
            <a:ext cx="405798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4159438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8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"/>
            <a:ext cx="4038600" cy="6066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4601</TotalTime>
  <Words>554</Words>
  <Application>Microsoft Macintosh PowerPoint</Application>
  <PresentationFormat>On-screen Show (4:3)</PresentationFormat>
  <Paragraphs>54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Good Afternoon! </vt:lpstr>
      <vt:lpstr>Cumberland Valley  2012 District Arts Festival</vt:lpstr>
      <vt:lpstr>Information About Your Exhibition Space</vt:lpstr>
      <vt:lpstr>Commitment</vt:lpstr>
      <vt:lpstr>Exhibition Display: 2 Options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Exhibition Display: Highlighting Your Art </vt:lpstr>
      <vt:lpstr>Execution </vt:lpstr>
      <vt:lpstr>Restrictions (The No No’s)</vt:lpstr>
    </vt:vector>
  </TitlesOfParts>
  <Company>CVSD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Cumberland Valley  2010 District Arts Fest</dc:title>
  <dc:creator>arubinic</dc:creator>
  <cp:lastModifiedBy>CVSD CVSD</cp:lastModifiedBy>
  <cp:revision>38</cp:revision>
  <cp:lastPrinted>2012-04-02T16:30:56Z</cp:lastPrinted>
  <dcterms:created xsi:type="dcterms:W3CDTF">2012-04-02T16:08:46Z</dcterms:created>
  <dcterms:modified xsi:type="dcterms:W3CDTF">2012-04-02T18:01:10Z</dcterms:modified>
</cp:coreProperties>
</file>